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8FE1"/>
    <a:srgbClr val="032B54"/>
    <a:srgbClr val="1C75BE"/>
    <a:srgbClr val="032500"/>
    <a:srgbClr val="032932"/>
    <a:srgbClr val="09420C"/>
    <a:srgbClr val="30CEB3"/>
    <a:srgbClr val="A9F322"/>
    <a:srgbClr val="FB6952"/>
    <a:srgbClr val="1B8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4"/>
    <p:restoredTop sz="95179"/>
  </p:normalViewPr>
  <p:slideViewPr>
    <p:cSldViewPr snapToGrid="0" snapToObjects="1">
      <p:cViewPr>
        <p:scale>
          <a:sx n="46" d="100"/>
          <a:sy n="46" d="100"/>
        </p:scale>
        <p:origin x="2544" y="-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730AE71B-0329-F846-8DBB-307AD6762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80566"/>
            <a:ext cx="13716000" cy="9366022"/>
          </a:xfrm>
          <a:prstGeom prst="rect">
            <a:avLst/>
          </a:prstGeom>
          <a:solidFill>
            <a:srgbClr val="AA8FE1"/>
          </a:solidFill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A84A1EA-91B7-8D4B-A2CF-CBAFFB954A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56" y="1198037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1C75BE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MAGALLANES </a:t>
            </a:r>
            <a:r>
              <a:rPr lang="es-CL" sz="3563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AA8FE1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23" name="CuadroTexto 22">
            <a:extLst>
              <a:ext uri="{FF2B5EF4-FFF2-40B4-BE49-F238E27FC236}">
                <a16:creationId xmlns:a16="http://schemas.microsoft.com/office/drawing/2014/main" id="{1FEA7A8C-944E-D342-99CF-779EA943ED96}"/>
              </a:ext>
            </a:extLst>
          </p:cNvPr>
          <p:cNvSpPr txBox="1"/>
          <p:nvPr/>
        </p:nvSpPr>
        <p:spPr>
          <a:xfrm>
            <a:off x="1269852" y="7490945"/>
            <a:ext cx="3538585" cy="575863"/>
          </a:xfrm>
          <a:prstGeom prst="rect">
            <a:avLst/>
          </a:prstGeom>
          <a:solidFill>
            <a:srgbClr val="032B54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75CF6F0E-D9EF-C049-8CFE-D29B176362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9A4CA59D-6019-684E-B367-A0FBFAE271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10519" y="9193417"/>
            <a:ext cx="2019300" cy="1955800"/>
          </a:xfrm>
          <a:prstGeom prst="rect">
            <a:avLst/>
          </a:prstGeom>
        </p:spPr>
      </p:pic>
      <p:pic>
        <p:nvPicPr>
          <p:cNvPr id="32" name="Imagen 31">
            <a:extLst>
              <a:ext uri="{FF2B5EF4-FFF2-40B4-BE49-F238E27FC236}">
                <a16:creationId xmlns:a16="http://schemas.microsoft.com/office/drawing/2014/main" id="{1A617BF3-250E-5049-B8E8-966BE649FB7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50877" y="11863816"/>
            <a:ext cx="1828800" cy="1968500"/>
          </a:xfrm>
          <a:prstGeom prst="rect">
            <a:avLst/>
          </a:prstGeom>
        </p:spPr>
      </p:pic>
      <p:pic>
        <p:nvPicPr>
          <p:cNvPr id="33" name="Imagen 32">
            <a:extLst>
              <a:ext uri="{FF2B5EF4-FFF2-40B4-BE49-F238E27FC236}">
                <a16:creationId xmlns:a16="http://schemas.microsoft.com/office/drawing/2014/main" id="{7713DCD8-63B5-4144-B113-16C85DB42D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06149" y="6211702"/>
            <a:ext cx="2095500" cy="182880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7B64366D-0DE1-9347-97AC-0C988DD929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44099" y="3423265"/>
            <a:ext cx="2209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588A268B-94AB-1644-8261-7DE49E262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EA40F6A-8FA1-E943-BF44-BB41D4709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3736"/>
            <a:ext cx="13716000" cy="4000500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8A4F63F7-907F-304F-9549-C479C4D7A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94532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1C75BE"/>
          </a:solidFill>
          <a:ln>
            <a:noFill/>
          </a:ln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29" name="Imagen 28">
            <a:extLst>
              <a:ext uri="{FF2B5EF4-FFF2-40B4-BE49-F238E27FC236}">
                <a16:creationId xmlns:a16="http://schemas.microsoft.com/office/drawing/2014/main" id="{9F902E19-530A-234A-8F04-3344605A16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423433"/>
            <a:ext cx="12153900" cy="3302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53309C93-330D-F341-9516-2A8F9D9A55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BD749CB-BD79-7143-926A-0660C875C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10519" y="9193417"/>
            <a:ext cx="2019300" cy="195580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0E5EB50-0F4A-7647-9282-936822B84B5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50877" y="11863816"/>
            <a:ext cx="1828800" cy="19685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4C281819-6110-0149-91CC-5C47A248AE3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806149" y="6211702"/>
            <a:ext cx="2095500" cy="1828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413BC6E-9A5C-FD4F-A66B-ED6123E8673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44099" y="3423265"/>
            <a:ext cx="22098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1338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64</cp:revision>
  <dcterms:created xsi:type="dcterms:W3CDTF">2024-09-30T18:42:26Z</dcterms:created>
  <dcterms:modified xsi:type="dcterms:W3CDTF">2025-12-18T19:49:23Z</dcterms:modified>
</cp:coreProperties>
</file>